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6" r:id="rId8"/>
    <p:sldId id="263" r:id="rId9"/>
    <p:sldId id="267" r:id="rId10"/>
    <p:sldId id="268" r:id="rId11"/>
    <p:sldId id="269" r:id="rId12"/>
    <p:sldId id="261" r:id="rId13"/>
    <p:sldId id="272" r:id="rId14"/>
    <p:sldId id="273" r:id="rId15"/>
    <p:sldId id="274" r:id="rId16"/>
    <p:sldId id="271" r:id="rId17"/>
    <p:sldId id="27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1/3/18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1/3/18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29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610" y="4054670"/>
            <a:ext cx="5719536" cy="2593975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How Many Bighorns Can Live in this Forest?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4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02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Now Compare!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49"/>
            <a:ext cx="7620000" cy="5130951"/>
          </a:xfrm>
        </p:spPr>
        <p:txBody>
          <a:bodyPr/>
          <a:lstStyle/>
          <a:p>
            <a:pPr lvl="1"/>
            <a:r>
              <a:rPr lang="en-US" sz="3000" dirty="0"/>
              <a:t>YELLOW tokens are browse</a:t>
            </a:r>
          </a:p>
          <a:p>
            <a:pPr lvl="1"/>
            <a:r>
              <a:rPr lang="en-US" sz="3000" dirty="0"/>
              <a:t>RED tokens are forbs</a:t>
            </a:r>
          </a:p>
          <a:p>
            <a:pPr lvl="1"/>
            <a:r>
              <a:rPr lang="en-US" sz="3000" dirty="0"/>
              <a:t>WHITE tokens are grasses</a:t>
            </a:r>
          </a:p>
          <a:p>
            <a:pPr lvl="1"/>
            <a:r>
              <a:rPr lang="en-US" sz="3000" dirty="0"/>
              <a:t>ORANGE tokens are succulents</a:t>
            </a:r>
          </a:p>
          <a:p>
            <a:endParaRPr lang="en-US" dirty="0"/>
          </a:p>
        </p:txBody>
      </p:sp>
      <p:pic>
        <p:nvPicPr>
          <p:cNvPr id="4" name="Picture 3" descr="Screen Shot 2018-01-03 at 2.17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 t="37857" r="21300" b="43911"/>
          <a:stretch/>
        </p:blipFill>
        <p:spPr>
          <a:xfrm>
            <a:off x="1188538" y="3842113"/>
            <a:ext cx="6349700" cy="25396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305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02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Now Compare!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49"/>
            <a:ext cx="7960246" cy="5130951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000" dirty="0" smtClean="0"/>
              <a:t>You may have met the required pounds of food, but if you didn’t meet the correct percentages for each category, you might not be too healthy.</a:t>
            </a:r>
          </a:p>
          <a:p>
            <a:pPr lvl="1"/>
            <a:r>
              <a:rPr lang="en-US" sz="3000" dirty="0" smtClean="0"/>
              <a:t>Wild animals need to not only find enough food to eat, but eat a balanced diet as well.  Many times, their balanced diet is dependent upon the seasons.</a:t>
            </a:r>
          </a:p>
          <a:p>
            <a:pPr lvl="1"/>
            <a:r>
              <a:rPr lang="en-US" sz="3000" dirty="0" smtClean="0"/>
              <a:t>If you can’t find enough food that grows during a particular season, you might starve during that season.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4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 The management area the sheep live on is composed of about 12 square miles </a:t>
            </a:r>
            <a:r>
              <a:rPr lang="en-US" sz="3600" dirty="0" smtClean="0"/>
              <a:t>suitable </a:t>
            </a:r>
            <a:r>
              <a:rPr lang="en-US" sz="3600" dirty="0"/>
              <a:t>for bighorn habitat.</a:t>
            </a:r>
          </a:p>
          <a:p>
            <a:r>
              <a:rPr lang="en-US" sz="3600" dirty="0" smtClean="0">
                <a:solidFill>
                  <a:srgbClr val="2F2B20"/>
                </a:solidFill>
              </a:rPr>
              <a:t>This amount of land only provides so many plants for the bighorn sheep to eat.</a:t>
            </a:r>
            <a:endParaRPr lang="en-US" sz="36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0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Habitats Can Only Hold a Certain Amount of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1987 twenty bighorn sheep were transplanted into the management area in Texas, where sheep previously lived but had died out.</a:t>
            </a:r>
          </a:p>
          <a:p>
            <a:r>
              <a:rPr lang="en-US" sz="2800" dirty="0" smtClean="0"/>
              <a:t>Analyze the real data from the Texas herd:</a:t>
            </a:r>
            <a:endParaRPr lang="en-US" sz="2800" dirty="0"/>
          </a:p>
        </p:txBody>
      </p:sp>
      <p:pic>
        <p:nvPicPr>
          <p:cNvPr id="4" name="Picture 3" descr="Screen Shot 2018-01-03 at 2.01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37572" r="54952" b="28814"/>
          <a:stretch/>
        </p:blipFill>
        <p:spPr>
          <a:xfrm>
            <a:off x="1014697" y="3418826"/>
            <a:ext cx="4856800" cy="32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2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see a pattern in amount of sheep each year? It seems like the numbers go up and down, but never go about the 170s.</a:t>
            </a:r>
            <a:endParaRPr lang="en-US" sz="2800" dirty="0"/>
          </a:p>
        </p:txBody>
      </p:sp>
      <p:pic>
        <p:nvPicPr>
          <p:cNvPr id="4" name="Picture 3" descr="Screen Shot 2018-01-03 at 2.01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37572" r="54952" b="28814"/>
          <a:stretch/>
        </p:blipFill>
        <p:spPr>
          <a:xfrm>
            <a:off x="1499203" y="3144778"/>
            <a:ext cx="5217012" cy="34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678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92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Carrying capacity </a:t>
            </a:r>
            <a:r>
              <a:rPr lang="en-US" sz="2400" dirty="0" smtClean="0"/>
              <a:t>is the maximum population size of the species that an environment can sustain indefinitely, given the food, habitat, water and other necessities stay available in the environment. 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/>
          <a:stretch/>
        </p:blipFill>
        <p:spPr bwMode="auto">
          <a:xfrm>
            <a:off x="1440365" y="2720137"/>
            <a:ext cx="5528033" cy="4019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r="21525"/>
          <a:stretch/>
        </p:blipFill>
        <p:spPr bwMode="auto">
          <a:xfrm>
            <a:off x="4884389" y="4639835"/>
            <a:ext cx="1790955" cy="1337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3761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/>
          <a:stretch/>
        </p:blipFill>
        <p:spPr bwMode="auto">
          <a:xfrm>
            <a:off x="667533" y="2800179"/>
            <a:ext cx="4934303" cy="38285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r="21525"/>
          <a:stretch/>
        </p:blipFill>
        <p:spPr bwMode="auto">
          <a:xfrm>
            <a:off x="5601836" y="3852279"/>
            <a:ext cx="2475364" cy="1780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81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bighorns </a:t>
            </a:r>
            <a:r>
              <a:rPr lang="en-US" u="sng" dirty="0" smtClean="0"/>
              <a:t>could</a:t>
            </a:r>
            <a:r>
              <a:rPr lang="en-US" dirty="0" smtClean="0"/>
              <a:t> live in this area?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We can calculate this:</a:t>
            </a:r>
          </a:p>
          <a:p>
            <a:pPr lvl="1"/>
            <a:r>
              <a:rPr lang="en-US" sz="3400" dirty="0" smtClean="0">
                <a:solidFill>
                  <a:srgbClr val="2F2B20"/>
                </a:solidFill>
              </a:rPr>
              <a:t>1) add up the total amount of food available (how much food we collected).</a:t>
            </a:r>
          </a:p>
          <a:p>
            <a:pPr lvl="1"/>
            <a:r>
              <a:rPr lang="en-US" sz="3400" dirty="0" smtClean="0">
                <a:solidFill>
                  <a:srgbClr val="2F2B20"/>
                </a:solidFill>
              </a:rPr>
              <a:t>2) Divide the total amount available by how much each sheep needs. In this case, we will divide by 1,460.</a:t>
            </a:r>
          </a:p>
          <a:p>
            <a:pPr lvl="1"/>
            <a:r>
              <a:rPr lang="en-US" sz="3400" dirty="0" smtClean="0">
                <a:solidFill>
                  <a:srgbClr val="2F2B20"/>
                </a:solidFill>
              </a:rPr>
              <a:t>3) This number is how many sheep can live in this area and be healthy.</a:t>
            </a:r>
            <a:endParaRPr lang="en-US" sz="3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023354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You have just simulated a year’s worth of living as a bighorn sheep.</a:t>
            </a:r>
          </a:p>
          <a:p>
            <a:r>
              <a:rPr lang="en-US" sz="3200" dirty="0" smtClean="0"/>
              <a:t>The token you collected were food.  The numbers on each token represents a specific number of pounds of food eaten.</a:t>
            </a:r>
          </a:p>
          <a:p>
            <a:endParaRPr lang="en-US" sz="3200" dirty="0"/>
          </a:p>
          <a:p>
            <a:r>
              <a:rPr lang="en-US" sz="3200" dirty="0" smtClean="0"/>
              <a:t>1) Add up the amount of pounds of all your food. Record this number down.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871" y="4314221"/>
            <a:ext cx="3527771" cy="235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8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This simulation </a:t>
            </a:r>
            <a:r>
              <a:rPr lang="en-US" sz="3200" dirty="0" smtClean="0"/>
              <a:t>uses </a:t>
            </a:r>
            <a:r>
              <a:rPr lang="en-US" sz="3200" dirty="0"/>
              <a:t>real data from a </a:t>
            </a:r>
            <a:r>
              <a:rPr lang="en-US" sz="3200" dirty="0" smtClean="0"/>
              <a:t>real herd </a:t>
            </a:r>
            <a:r>
              <a:rPr lang="en-US" sz="3200" dirty="0"/>
              <a:t>in Texas. </a:t>
            </a:r>
            <a:endParaRPr lang="en-US" sz="3200" dirty="0" smtClean="0"/>
          </a:p>
          <a:p>
            <a:r>
              <a:rPr lang="en-US" sz="3200" dirty="0" smtClean="0"/>
              <a:t>The desert bighorn sheep in this area of Texas need </a:t>
            </a:r>
            <a:r>
              <a:rPr lang="en-US" sz="3200" b="1" dirty="0" smtClean="0"/>
              <a:t>1,460 pounds</a:t>
            </a:r>
            <a:r>
              <a:rPr lang="en-US" sz="3200" dirty="0" smtClean="0"/>
              <a:t> of food a year to survive and be healthy (this is 4 pounds of weight vegetation a day).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2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This simulation </a:t>
            </a:r>
            <a:r>
              <a:rPr lang="en-US" sz="3200" dirty="0" smtClean="0"/>
              <a:t>uses </a:t>
            </a:r>
            <a:r>
              <a:rPr lang="en-US" sz="3200" dirty="0"/>
              <a:t>real data from a </a:t>
            </a:r>
            <a:r>
              <a:rPr lang="en-US" sz="3200" dirty="0" smtClean="0"/>
              <a:t>real herd </a:t>
            </a:r>
            <a:r>
              <a:rPr lang="en-US" sz="3200" dirty="0"/>
              <a:t>in Texas. </a:t>
            </a:r>
            <a:endParaRPr lang="en-US" sz="3200" dirty="0" smtClean="0"/>
          </a:p>
          <a:p>
            <a:r>
              <a:rPr lang="en-US" sz="3200" dirty="0" smtClean="0"/>
              <a:t>The desert bighorn sheep in this area of Texas need </a:t>
            </a:r>
            <a:r>
              <a:rPr lang="en-US" sz="3200" b="1" dirty="0" smtClean="0"/>
              <a:t>1,460 pounds</a:t>
            </a:r>
            <a:r>
              <a:rPr lang="en-US" sz="3200" dirty="0" smtClean="0"/>
              <a:t> of food a year to survive.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600" dirty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Did you survive, meeting or exceeding the 1,460 pounds?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1,460 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For those who met the required amount of food in order to survive, how healthy were you?</a:t>
            </a:r>
          </a:p>
          <a:p>
            <a:r>
              <a:rPr lang="en-US" sz="3200" dirty="0" smtClean="0"/>
              <a:t>For example, humans could probably survive by eating only </a:t>
            </a:r>
            <a:r>
              <a:rPr lang="en-US" sz="3200" dirty="0" err="1" smtClean="0"/>
              <a:t>Bigmacs</a:t>
            </a:r>
            <a:r>
              <a:rPr lang="en-US" sz="3200" dirty="0" smtClean="0"/>
              <a:t>, fries, and donuts for every meal, but after a period of time would not be so healthy and could eventually die from heart disease or other health related issues.</a:t>
            </a:r>
          </a:p>
        </p:txBody>
      </p:sp>
    </p:spTree>
    <p:extLst>
      <p:ext uri="{BB962C8B-B14F-4D97-AF65-F5344CB8AC3E}">
        <p14:creationId xmlns:p14="http://schemas.microsoft.com/office/powerpoint/2010/main" val="284058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18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Food Pyramid for Humans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2" y="1690983"/>
            <a:ext cx="8772356" cy="5048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857" y="1189718"/>
            <a:ext cx="787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may be familiar with this, which helps us eat a balanced diet of food.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3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Bighorns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Desert bighorns in Texas eat 4 types of vegetation: </a:t>
            </a:r>
            <a:endParaRPr lang="en-US" sz="3600" dirty="0"/>
          </a:p>
        </p:txBody>
      </p:sp>
      <p:pic>
        <p:nvPicPr>
          <p:cNvPr id="4" name="Content Placeholder 3" descr="Screen Shot 2018-01-03 at 2.17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5" t="57553" r="20131" b="19048"/>
          <a:stretch/>
        </p:blipFill>
        <p:spPr>
          <a:xfrm>
            <a:off x="1188537" y="3036920"/>
            <a:ext cx="6170623" cy="29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7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Healthy Bighorns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For desert bighorns in Texas, the following amounts provide the healthiest animals: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pic>
        <p:nvPicPr>
          <p:cNvPr id="4" name="Picture 3" descr="Screen Shot 2018-01-03 at 2.17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 t="37857" r="21300" b="43911"/>
          <a:stretch/>
        </p:blipFill>
        <p:spPr>
          <a:xfrm>
            <a:off x="1058290" y="2979267"/>
            <a:ext cx="6349700" cy="25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642"/>
            <a:ext cx="7620000" cy="6189158"/>
          </a:xfrm>
        </p:spPr>
        <p:txBody>
          <a:bodyPr/>
          <a:lstStyle/>
          <a:p>
            <a:r>
              <a:rPr lang="en-US" sz="3200" dirty="0" smtClean="0"/>
              <a:t>Find how healthy you are in each category:</a:t>
            </a:r>
          </a:p>
          <a:p>
            <a:pPr lvl="1"/>
            <a:r>
              <a:rPr lang="en-US" sz="3000" dirty="0" smtClean="0"/>
              <a:t>YELLOW tokens are browse</a:t>
            </a:r>
          </a:p>
          <a:p>
            <a:pPr lvl="1"/>
            <a:r>
              <a:rPr lang="en-US" sz="3000" dirty="0"/>
              <a:t>RED tokens are </a:t>
            </a:r>
            <a:r>
              <a:rPr lang="en-US" sz="3000" dirty="0" smtClean="0"/>
              <a:t>forbs</a:t>
            </a:r>
          </a:p>
          <a:p>
            <a:pPr lvl="1"/>
            <a:r>
              <a:rPr lang="en-US" sz="3000" dirty="0" smtClean="0"/>
              <a:t>WHITE tokens are grasses</a:t>
            </a:r>
          </a:p>
          <a:p>
            <a:pPr lvl="1"/>
            <a:r>
              <a:rPr lang="en-US" sz="3000" dirty="0" smtClean="0"/>
              <a:t>ORANGE tokens are succulents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 smtClean="0"/>
              <a:t>To find percent for each category:</a:t>
            </a:r>
          </a:p>
          <a:p>
            <a:pPr lvl="2"/>
            <a:r>
              <a:rPr lang="en-US" sz="2800" dirty="0" smtClean="0"/>
              <a:t>Add up total number for a particular color. Then divide by total pounds of food you have. Next, multiply this by 100.</a:t>
            </a:r>
          </a:p>
          <a:p>
            <a:pPr lvl="2"/>
            <a:r>
              <a:rPr lang="en-US" sz="2800" dirty="0" smtClean="0"/>
              <a:t>Do this for each color.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93991" y="3614187"/>
            <a:ext cx="7082377" cy="2458298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3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72</TotalTime>
  <Words>657</Words>
  <Application>Microsoft Macintosh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How Many Bighorns Can Live in this Forest?</vt:lpstr>
      <vt:lpstr>Simulation</vt:lpstr>
      <vt:lpstr>Simulation</vt:lpstr>
      <vt:lpstr>Simulation</vt:lpstr>
      <vt:lpstr>1,460 Pounds</vt:lpstr>
      <vt:lpstr>Food Pyramid for Humans</vt:lpstr>
      <vt:lpstr>Healthy Bighorns</vt:lpstr>
      <vt:lpstr>Healthy Bighorns</vt:lpstr>
      <vt:lpstr>PowerPoint Presentation</vt:lpstr>
      <vt:lpstr>Now Compare!</vt:lpstr>
      <vt:lpstr>Now Compare!</vt:lpstr>
      <vt:lpstr>Simulation</vt:lpstr>
      <vt:lpstr>Animal Habitats Can Only Hold a Certain Amount of Animals</vt:lpstr>
      <vt:lpstr>Carrying Capacity</vt:lpstr>
      <vt:lpstr>Carrying Capacity</vt:lpstr>
      <vt:lpstr>Carrying Capacity</vt:lpstr>
      <vt:lpstr>How many bighorns could live in this area?</vt:lpstr>
    </vt:vector>
  </TitlesOfParts>
  <Company>Wild Sheep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Bighorns Can Live in this Forest?</dc:title>
  <dc:creator>Ryan Brock</dc:creator>
  <cp:lastModifiedBy>Ryan Brock</cp:lastModifiedBy>
  <cp:revision>11</cp:revision>
  <dcterms:created xsi:type="dcterms:W3CDTF">2018-01-03T21:53:42Z</dcterms:created>
  <dcterms:modified xsi:type="dcterms:W3CDTF">2018-01-03T23:05:51Z</dcterms:modified>
</cp:coreProperties>
</file>